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313" r:id="rId2"/>
    <p:sldId id="31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16" r:id="rId14"/>
    <p:sldId id="312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 panose="020B0604020202020204" charset="0"/>
      <p:regular r:id="rId21"/>
      <p:bold r:id="rId22"/>
    </p:embeddedFont>
    <p:embeddedFont>
      <p:font typeface="Arim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55" d="100"/>
          <a:sy n="55" d="100"/>
        </p:scale>
        <p:origin x="62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Then make Projects</a:t>
            </a:r>
          </a:p>
          <a:p>
            <a:endParaRPr lang="en-US"/>
          </a:p>
          <a:p>
            <a:r>
              <a:rPr lang="en-US"/>
              <a:t>This can be highlighted in the resume as a proof!</a:t>
            </a:r>
          </a:p>
          <a:p>
            <a:endParaRPr lang="en-US"/>
          </a:p>
          <a:p>
            <a:r>
              <a:rPr lang="en-US"/>
              <a:t>Github - Projects to showcase!</a:t>
            </a:r>
          </a:p>
          <a:p>
            <a:endParaRPr lang="en-US"/>
          </a:p>
          <a:p>
            <a:r>
              <a:rPr lang="en-US"/>
              <a:t>Business analyses for company growth</a:t>
            </a:r>
          </a:p>
          <a:p>
            <a:endParaRPr lang="en-US"/>
          </a:p>
          <a:p>
            <a:r>
              <a:rPr lang="en-US"/>
              <a:t>data - big data</a:t>
            </a:r>
          </a:p>
          <a:p>
            <a:r>
              <a:rPr lang="en-US"/>
              <a:t>algo - deep learning </a:t>
            </a:r>
          </a:p>
          <a:p>
            <a:r>
              <a:rPr lang="en-US"/>
              <a:t>business - tools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hyperlink" Target="https://www.omashish.com" TargetMode="External"/><Relationship Id="rId5" Type="http://schemas.openxmlformats.org/officeDocument/2006/relationships/image" Target="../media/image3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-3098569" y="-7869264"/>
            <a:ext cx="18355375" cy="14917914"/>
          </a:xfrm>
          <a:custGeom>
            <a:avLst/>
            <a:gdLst/>
            <a:ahLst/>
            <a:cxnLst/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9136">
            <a:off x="6702128" y="3382569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371324"/>
            <a:ext cx="8496300" cy="5232332"/>
            <a:chOff x="0" y="95251"/>
            <a:chExt cx="11328400" cy="6976443"/>
          </a:xfrm>
        </p:grpSpPr>
        <p:sp>
          <p:nvSpPr>
            <p:cNvPr id="6" name="Freeform 6"/>
            <p:cNvSpPr/>
            <p:nvPr/>
          </p:nvSpPr>
          <p:spPr>
            <a:xfrm>
              <a:off x="0" y="5879382"/>
              <a:ext cx="7819959" cy="184835"/>
            </a:xfrm>
            <a:custGeom>
              <a:avLst/>
              <a:gdLst/>
              <a:ahLst/>
              <a:cxnLst/>
              <a:rect l="l" t="t" r="r" b="b"/>
              <a:pathLst>
                <a:path w="7819959" h="184835">
                  <a:moveTo>
                    <a:pt x="0" y="0"/>
                  </a:moveTo>
                  <a:lnTo>
                    <a:pt x="7819959" y="0"/>
                  </a:lnTo>
                  <a:lnTo>
                    <a:pt x="7819959" y="184836"/>
                  </a:lnTo>
                  <a:lnTo>
                    <a:pt x="0" y="18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6498747"/>
              <a:ext cx="10553718" cy="572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13"/>
                </a:lnSpc>
              </a:pPr>
              <a:r>
                <a:rPr lang="en-US" sz="2438">
                  <a:solidFill>
                    <a:srgbClr val="F4E7E7"/>
                  </a:solidFill>
                  <a:latin typeface="Telegraf"/>
                </a:rPr>
                <a:t>Om Ashish Mishra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1"/>
              <a:ext cx="11328400" cy="57570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3"/>
                </a:lnSpc>
              </a:pPr>
              <a:r>
                <a:rPr lang="en-US" sz="10803" dirty="0">
                  <a:solidFill>
                    <a:srgbClr val="F4E7E7"/>
                  </a:solidFill>
                  <a:latin typeface="Telegraf"/>
                </a:rPr>
                <a:t>DATA SCIENCE WORKSHOP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786120" y="2299886"/>
            <a:ext cx="5715870" cy="5715870"/>
          </a:xfrm>
          <a:custGeom>
            <a:avLst/>
            <a:gdLst/>
            <a:ahLst/>
            <a:cxnLst/>
            <a:rect l="l" t="t" r="r" b="b"/>
            <a:pathLst>
              <a:path w="5715870" h="5715870">
                <a:moveTo>
                  <a:pt x="0" y="0"/>
                </a:moveTo>
                <a:lnTo>
                  <a:pt x="5715869" y="0"/>
                </a:lnTo>
                <a:lnTo>
                  <a:pt x="5715869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47280" y="1163622"/>
            <a:ext cx="3792970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4E7E7"/>
                </a:solidFill>
                <a:latin typeface="Telegraf"/>
              </a:rPr>
              <a:t>23-12-2023</a:t>
            </a:r>
          </a:p>
        </p:txBody>
      </p:sp>
    </p:spTree>
    <p:extLst>
      <p:ext uri="{BB962C8B-B14F-4D97-AF65-F5344CB8AC3E}">
        <p14:creationId xmlns:p14="http://schemas.microsoft.com/office/powerpoint/2010/main" val="195945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7961" y="4563928"/>
            <a:ext cx="2963504" cy="3080705"/>
          </a:xfrm>
          <a:custGeom>
            <a:avLst/>
            <a:gdLst/>
            <a:ahLst/>
            <a:cxnLst/>
            <a:rect l="l" t="t" r="r" b="b"/>
            <a:pathLst>
              <a:path w="2963504" h="3080705">
                <a:moveTo>
                  <a:pt x="0" y="0"/>
                </a:moveTo>
                <a:lnTo>
                  <a:pt x="2963504" y="0"/>
                </a:lnTo>
                <a:lnTo>
                  <a:pt x="2963504" y="3080704"/>
                </a:lnTo>
                <a:lnTo>
                  <a:pt x="0" y="3080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33490" y="4563928"/>
            <a:ext cx="3973409" cy="3080705"/>
          </a:xfrm>
          <a:custGeom>
            <a:avLst/>
            <a:gdLst/>
            <a:ahLst/>
            <a:cxnLst/>
            <a:rect l="l" t="t" r="r" b="b"/>
            <a:pathLst>
              <a:path w="3973409" h="3080705">
                <a:moveTo>
                  <a:pt x="0" y="0"/>
                </a:moveTo>
                <a:lnTo>
                  <a:pt x="3973409" y="0"/>
                </a:lnTo>
                <a:lnTo>
                  <a:pt x="3973409" y="3080704"/>
                </a:lnTo>
                <a:lnTo>
                  <a:pt x="0" y="3080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66956" y="4563928"/>
            <a:ext cx="3390598" cy="3080705"/>
          </a:xfrm>
          <a:custGeom>
            <a:avLst/>
            <a:gdLst/>
            <a:ahLst/>
            <a:cxnLst/>
            <a:rect l="l" t="t" r="r" b="b"/>
            <a:pathLst>
              <a:path w="3390598" h="3080705">
                <a:moveTo>
                  <a:pt x="0" y="0"/>
                </a:moveTo>
                <a:lnTo>
                  <a:pt x="3390598" y="0"/>
                </a:lnTo>
                <a:lnTo>
                  <a:pt x="3390598" y="3080704"/>
                </a:lnTo>
                <a:lnTo>
                  <a:pt x="0" y="3080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7611" y="4563928"/>
            <a:ext cx="2823979" cy="3080705"/>
          </a:xfrm>
          <a:custGeom>
            <a:avLst/>
            <a:gdLst/>
            <a:ahLst/>
            <a:cxnLst/>
            <a:rect l="l" t="t" r="r" b="b"/>
            <a:pathLst>
              <a:path w="2823979" h="3080705">
                <a:moveTo>
                  <a:pt x="0" y="0"/>
                </a:moveTo>
                <a:lnTo>
                  <a:pt x="2823979" y="0"/>
                </a:lnTo>
                <a:lnTo>
                  <a:pt x="2823979" y="3080704"/>
                </a:lnTo>
                <a:lnTo>
                  <a:pt x="0" y="3080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7961" y="1181859"/>
            <a:ext cx="1034546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anva Sans Bold"/>
              </a:rPr>
              <a:t>Work of Data Scientist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0866" y="7577957"/>
            <a:ext cx="155769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Collect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1810" y="7577957"/>
            <a:ext cx="199779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Canva Sans Bold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10065" y="7577957"/>
            <a:ext cx="170438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33258" y="7577957"/>
            <a:ext cx="1902142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Canva Sans Bold"/>
              </a:rPr>
              <a:t>Insights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12282" y="4990721"/>
            <a:ext cx="8263436" cy="4633867"/>
          </a:xfrm>
          <a:custGeom>
            <a:avLst/>
            <a:gdLst/>
            <a:ahLst/>
            <a:cxnLst/>
            <a:rect l="l" t="t" r="r" b="b"/>
            <a:pathLst>
              <a:path w="8263436" h="4633867">
                <a:moveTo>
                  <a:pt x="0" y="0"/>
                </a:moveTo>
                <a:lnTo>
                  <a:pt x="8263436" y="0"/>
                </a:lnTo>
                <a:lnTo>
                  <a:pt x="8263436" y="4633867"/>
                </a:lnTo>
                <a:lnTo>
                  <a:pt x="0" y="4633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0642" y="685231"/>
            <a:ext cx="1380917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How to start a Data Science Journey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117" y="2529458"/>
            <a:ext cx="1685901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Programming Language - Python/R and learn Numpy and Pandas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Maths - Statistics, Calculas, Linear Algebra, Probability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101" y="914400"/>
            <a:ext cx="1403834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How to start a Data Science Journey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5101" y="2894373"/>
            <a:ext cx="15594568" cy="325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Programming Language - Python/R and learn Numpy and Pandas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Maths - Statistics, Calculas, Linear Algebra, Probability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Data Visualization - Python, Excel, Power BI, Tablebua,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ML - Supervised, Unsupervised, Reinforcement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Data - Databases, SQL, BigQuery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9100"/>
            <a:ext cx="15087600" cy="97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1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1117" y="-2791886"/>
            <a:ext cx="8393874" cy="13282592"/>
          </a:xfrm>
          <a:custGeom>
            <a:avLst/>
            <a:gdLst/>
            <a:ahLst/>
            <a:cxnLst/>
            <a:rect l="l" t="t" r="r" b="b"/>
            <a:pathLst>
              <a:path w="8393874" h="13282592">
                <a:moveTo>
                  <a:pt x="0" y="0"/>
                </a:moveTo>
                <a:lnTo>
                  <a:pt x="8393874" y="0"/>
                </a:lnTo>
                <a:lnTo>
                  <a:pt x="8393874" y="13282592"/>
                </a:lnTo>
                <a:lnTo>
                  <a:pt x="0" y="13282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21" b="-200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143500"/>
            <a:ext cx="1008288" cy="1008288"/>
          </a:xfrm>
          <a:custGeom>
            <a:avLst/>
            <a:gdLst/>
            <a:ahLst/>
            <a:cxnLst/>
            <a:rect l="l" t="t" r="r" b="b"/>
            <a:pathLst>
              <a:path w="1008288" h="1008288">
                <a:moveTo>
                  <a:pt x="0" y="0"/>
                </a:moveTo>
                <a:lnTo>
                  <a:pt x="1008288" y="0"/>
                </a:lnTo>
                <a:lnTo>
                  <a:pt x="1008288" y="1008288"/>
                </a:lnTo>
                <a:lnTo>
                  <a:pt x="0" y="1008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6650950"/>
            <a:ext cx="1008288" cy="1008288"/>
          </a:xfrm>
          <a:custGeom>
            <a:avLst/>
            <a:gdLst/>
            <a:ahLst/>
            <a:cxnLst/>
            <a:rect l="l" t="t" r="r" b="b"/>
            <a:pathLst>
              <a:path w="1008288" h="1008288">
                <a:moveTo>
                  <a:pt x="0" y="0"/>
                </a:moveTo>
                <a:lnTo>
                  <a:pt x="1008288" y="0"/>
                </a:lnTo>
                <a:lnTo>
                  <a:pt x="1008288" y="1008288"/>
                </a:lnTo>
                <a:lnTo>
                  <a:pt x="0" y="1008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8154538"/>
            <a:ext cx="1103762" cy="1103762"/>
          </a:xfrm>
          <a:custGeom>
            <a:avLst/>
            <a:gdLst/>
            <a:ahLst/>
            <a:cxnLst/>
            <a:rect l="l" t="t" r="r" b="b"/>
            <a:pathLst>
              <a:path w="1103762" h="1103762">
                <a:moveTo>
                  <a:pt x="0" y="0"/>
                </a:moveTo>
                <a:lnTo>
                  <a:pt x="1103762" y="0"/>
                </a:lnTo>
                <a:lnTo>
                  <a:pt x="1103762" y="1103762"/>
                </a:lnTo>
                <a:lnTo>
                  <a:pt x="0" y="1103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3470934"/>
            <a:ext cx="1219390" cy="1177266"/>
          </a:xfrm>
          <a:custGeom>
            <a:avLst/>
            <a:gdLst/>
            <a:ahLst/>
            <a:cxnLst/>
            <a:rect l="l" t="t" r="r" b="b"/>
            <a:pathLst>
              <a:path w="1219390" h="1177266">
                <a:moveTo>
                  <a:pt x="0" y="0"/>
                </a:moveTo>
                <a:lnTo>
                  <a:pt x="1219390" y="0"/>
                </a:lnTo>
                <a:lnTo>
                  <a:pt x="1219390" y="1177266"/>
                </a:lnTo>
                <a:lnTo>
                  <a:pt x="0" y="11772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44591" y="5423422"/>
            <a:ext cx="5181776" cy="41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2"/>
              </a:lnSpc>
            </a:pPr>
            <a:r>
              <a:rPr lang="en-US" sz="2444">
                <a:solidFill>
                  <a:srgbClr val="FFFFFF"/>
                </a:solidFill>
                <a:latin typeface="Canva Sans Bold"/>
              </a:rPr>
              <a:t>https://twitter.com/ommishra100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44591" y="6955851"/>
            <a:ext cx="6023141" cy="35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</a:pPr>
            <a:r>
              <a:rPr lang="en-US" sz="2006">
                <a:solidFill>
                  <a:srgbClr val="FFFFFF"/>
                </a:solidFill>
                <a:latin typeface="Canva Sans Bold"/>
              </a:rPr>
              <a:t>https://www.linkedin.com/in/om-ashish-mishra/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44590" y="8402166"/>
            <a:ext cx="55098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sz="2063" dirty="0">
                <a:solidFill>
                  <a:srgbClr val="FFFFFF"/>
                </a:solidFill>
                <a:latin typeface="Canva Sans Bold"/>
              </a:rPr>
              <a:t>https://medium.com/@OmAshishMishra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4591" y="3739338"/>
            <a:ext cx="5050750" cy="55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1"/>
              </a:lnSpc>
            </a:pPr>
            <a:r>
              <a:rPr lang="en-US" sz="3072">
                <a:solidFill>
                  <a:srgbClr val="FFFFFF"/>
                </a:solidFill>
                <a:latin typeface="Arimo Bold"/>
                <a:hlinkClick r:id="rId11" tooltip="https://www.omashish.com"/>
              </a:rPr>
              <a:t>https://www.omashish.com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27769" y="1046445"/>
            <a:ext cx="8484395" cy="130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7"/>
              </a:lnSpc>
            </a:pPr>
            <a:r>
              <a:rPr lang="en-US" sz="7634">
                <a:solidFill>
                  <a:srgbClr val="FFFFFF"/>
                </a:solidFill>
                <a:latin typeface="Canva Sans Bold"/>
              </a:rPr>
              <a:t>Om Ashish Mishra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77311">
            <a:off x="-1749031" y="3690672"/>
            <a:ext cx="13943102" cy="12193877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27788"/>
              </p:ext>
            </p:extLst>
          </p:nvPr>
        </p:nvGraphicFramePr>
        <p:xfrm>
          <a:off x="9144000" y="1028700"/>
          <a:ext cx="8115300" cy="8521282"/>
        </p:xfrm>
        <a:graphic>
          <a:graphicData uri="http://schemas.openxmlformats.org/drawingml/2006/table">
            <a:tbl>
              <a:tblPr/>
              <a:tblGrid>
                <a:gridCol w="5867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331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</a:rPr>
                        <a:t>What is Data Science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317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Data Science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331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Work</a:t>
                      </a:r>
                      <a:r>
                        <a:rPr lang="en-US" sz="2199" baseline="0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 of a Data Scientist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331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How</a:t>
                      </a:r>
                      <a:r>
                        <a:rPr lang="en-US" sz="2199" baseline="0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 to start Data Science Journey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5317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Understanding</a:t>
                      </a:r>
                      <a:r>
                        <a:rPr lang="en-US" sz="2199" baseline="0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 Data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1331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Dat</a:t>
                      </a:r>
                      <a:r>
                        <a:rPr lang="en-US" sz="2199" baseline="0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a Collection and Cleaning Techniques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1331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Data</a:t>
                      </a:r>
                      <a:r>
                        <a:rPr lang="en-US" sz="2199" baseline="0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 Exploration Technique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1331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Feature</a:t>
                      </a:r>
                      <a:r>
                        <a:rPr lang="en-US" sz="2199" baseline="0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 Engineering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1331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Data</a:t>
                      </a:r>
                      <a:r>
                        <a:rPr lang="en-US" sz="2199" baseline="0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 Pre-processing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1331"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ML</a:t>
                      </a:r>
                      <a:r>
                        <a:rPr lang="en-US" sz="2199" baseline="0" dirty="0" smtClean="0">
                          <a:solidFill>
                            <a:srgbClr val="000000"/>
                          </a:solidFill>
                          <a:latin typeface="Telegraf"/>
                        </a:rPr>
                        <a:t> Models</a:t>
                      </a: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079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AutoShape 7"/>
          <p:cNvSpPr/>
          <p:nvPr/>
        </p:nvSpPr>
        <p:spPr>
          <a:xfrm>
            <a:off x="9144000" y="1004888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144000" y="1857657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144000" y="2710426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144000" y="3563195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028700" y="1078706"/>
            <a:ext cx="6910589" cy="1491026"/>
            <a:chOff x="0" y="66675"/>
            <a:chExt cx="9214119" cy="198803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9214119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9000" dirty="0" smtClean="0">
                  <a:solidFill>
                    <a:srgbClr val="000000"/>
                  </a:solidFill>
                  <a:latin typeface="Telegraf"/>
                </a:rPr>
                <a:t>Overview</a:t>
              </a:r>
              <a:endParaRPr lang="en-US" sz="9000" dirty="0">
                <a:solidFill>
                  <a:srgbClr val="000000"/>
                </a:solidFill>
                <a:latin typeface="Telegraf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0" y="1924759"/>
              <a:ext cx="5497916" cy="129951"/>
            </a:xfrm>
            <a:custGeom>
              <a:avLst/>
              <a:gdLst/>
              <a:ahLst/>
              <a:cxnLst/>
              <a:rect l="l" t="t" r="r" b="b"/>
              <a:pathLst>
                <a:path w="5497916" h="129951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AutoShape 14"/>
          <p:cNvSpPr/>
          <p:nvPr/>
        </p:nvSpPr>
        <p:spPr>
          <a:xfrm>
            <a:off x="9144000" y="4415964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9144000" y="5268733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144000" y="6121502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144000" y="6974271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9144000" y="782704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9144000" y="8679809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8" name="Picture 4" descr="Top Ways To Leverage Data Visualization To Help Your Brand/Business Growth  - Daily Digest - MP Soci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37" y="3369539"/>
            <a:ext cx="7324725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65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9681" y="1028700"/>
            <a:ext cx="4699151" cy="3022303"/>
          </a:xfrm>
          <a:custGeom>
            <a:avLst/>
            <a:gdLst/>
            <a:ahLst/>
            <a:cxnLst/>
            <a:rect l="l" t="t" r="r" b="b"/>
            <a:pathLst>
              <a:path w="4699151" h="3022303">
                <a:moveTo>
                  <a:pt x="0" y="0"/>
                </a:moveTo>
                <a:lnTo>
                  <a:pt x="4699151" y="0"/>
                </a:lnTo>
                <a:lnTo>
                  <a:pt x="4699151" y="3022303"/>
                </a:lnTo>
                <a:lnTo>
                  <a:pt x="0" y="3022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097892"/>
            <a:ext cx="4740611" cy="3160408"/>
          </a:xfrm>
          <a:custGeom>
            <a:avLst/>
            <a:gdLst/>
            <a:ahLst/>
            <a:cxnLst/>
            <a:rect l="l" t="t" r="r" b="b"/>
            <a:pathLst>
              <a:path w="4740611" h="3160408">
                <a:moveTo>
                  <a:pt x="0" y="0"/>
                </a:moveTo>
                <a:lnTo>
                  <a:pt x="4740611" y="0"/>
                </a:lnTo>
                <a:lnTo>
                  <a:pt x="4740611" y="3160408"/>
                </a:lnTo>
                <a:lnTo>
                  <a:pt x="0" y="3160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77681" y="6097892"/>
            <a:ext cx="5681619" cy="3063340"/>
          </a:xfrm>
          <a:custGeom>
            <a:avLst/>
            <a:gdLst/>
            <a:ahLst/>
            <a:cxnLst/>
            <a:rect l="l" t="t" r="r" b="b"/>
            <a:pathLst>
              <a:path w="5681619" h="3063340">
                <a:moveTo>
                  <a:pt x="0" y="0"/>
                </a:moveTo>
                <a:lnTo>
                  <a:pt x="5681619" y="0"/>
                </a:lnTo>
                <a:lnTo>
                  <a:pt x="5681619" y="3063340"/>
                </a:lnTo>
                <a:lnTo>
                  <a:pt x="0" y="306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99491" y="4315350"/>
            <a:ext cx="3859530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0626" y="9191625"/>
            <a:ext cx="4556760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Artificial Intelligence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09079" y="9094557"/>
            <a:ext cx="201882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Chat GPT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9681" y="1028700"/>
            <a:ext cx="4699151" cy="3022303"/>
          </a:xfrm>
          <a:custGeom>
            <a:avLst/>
            <a:gdLst/>
            <a:ahLst/>
            <a:cxnLst/>
            <a:rect l="l" t="t" r="r" b="b"/>
            <a:pathLst>
              <a:path w="4699151" h="3022303">
                <a:moveTo>
                  <a:pt x="0" y="0"/>
                </a:moveTo>
                <a:lnTo>
                  <a:pt x="4699151" y="0"/>
                </a:lnTo>
                <a:lnTo>
                  <a:pt x="4699151" y="3022303"/>
                </a:lnTo>
                <a:lnTo>
                  <a:pt x="0" y="3022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843260"/>
            <a:ext cx="4740611" cy="3160408"/>
          </a:xfrm>
          <a:custGeom>
            <a:avLst/>
            <a:gdLst/>
            <a:ahLst/>
            <a:cxnLst/>
            <a:rect l="l" t="t" r="r" b="b"/>
            <a:pathLst>
              <a:path w="4740611" h="3160408">
                <a:moveTo>
                  <a:pt x="0" y="0"/>
                </a:moveTo>
                <a:lnTo>
                  <a:pt x="4740611" y="0"/>
                </a:lnTo>
                <a:lnTo>
                  <a:pt x="4740611" y="3160408"/>
                </a:lnTo>
                <a:lnTo>
                  <a:pt x="0" y="3160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77681" y="6097892"/>
            <a:ext cx="5681619" cy="3063340"/>
          </a:xfrm>
          <a:custGeom>
            <a:avLst/>
            <a:gdLst/>
            <a:ahLst/>
            <a:cxnLst/>
            <a:rect l="l" t="t" r="r" b="b"/>
            <a:pathLst>
              <a:path w="5681619" h="3063340">
                <a:moveTo>
                  <a:pt x="0" y="0"/>
                </a:moveTo>
                <a:lnTo>
                  <a:pt x="5681619" y="0"/>
                </a:lnTo>
                <a:lnTo>
                  <a:pt x="5681619" y="3063340"/>
                </a:lnTo>
                <a:lnTo>
                  <a:pt x="0" y="306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99490" y="4098382"/>
            <a:ext cx="427934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FFFF"/>
                </a:solidFill>
                <a:latin typeface="Canva Sans Bold"/>
              </a:rPr>
              <a:t>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0626" y="9191625"/>
            <a:ext cx="455676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Artificial Intelligence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09079" y="9191625"/>
            <a:ext cx="201882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Chat GPT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8546" y="4675985"/>
            <a:ext cx="566142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Canva Sans Bold"/>
              </a:rPr>
              <a:t>Data Science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04361" y="1250367"/>
            <a:ext cx="2489918" cy="2489918"/>
          </a:xfrm>
          <a:custGeom>
            <a:avLst/>
            <a:gdLst/>
            <a:ahLst/>
            <a:cxnLst/>
            <a:rect l="l" t="t" r="r" b="b"/>
            <a:pathLst>
              <a:path w="2489918" h="2489918">
                <a:moveTo>
                  <a:pt x="0" y="0"/>
                </a:moveTo>
                <a:lnTo>
                  <a:pt x="2489918" y="0"/>
                </a:lnTo>
                <a:lnTo>
                  <a:pt x="2489918" y="2489918"/>
                </a:lnTo>
                <a:lnTo>
                  <a:pt x="0" y="248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073601"/>
            <a:ext cx="4777049" cy="3184699"/>
          </a:xfrm>
          <a:custGeom>
            <a:avLst/>
            <a:gdLst/>
            <a:ahLst/>
            <a:cxnLst/>
            <a:rect l="l" t="t" r="r" b="b"/>
            <a:pathLst>
              <a:path w="4777049" h="3184699">
                <a:moveTo>
                  <a:pt x="0" y="0"/>
                </a:moveTo>
                <a:lnTo>
                  <a:pt x="4777049" y="0"/>
                </a:lnTo>
                <a:lnTo>
                  <a:pt x="4777049" y="3184699"/>
                </a:lnTo>
                <a:lnTo>
                  <a:pt x="0" y="3184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06504" y="5909852"/>
            <a:ext cx="5952796" cy="3348448"/>
          </a:xfrm>
          <a:custGeom>
            <a:avLst/>
            <a:gdLst/>
            <a:ahLst/>
            <a:cxnLst/>
            <a:rect l="l" t="t" r="r" b="b"/>
            <a:pathLst>
              <a:path w="5952796" h="3348448">
                <a:moveTo>
                  <a:pt x="0" y="0"/>
                </a:moveTo>
                <a:lnTo>
                  <a:pt x="5952796" y="0"/>
                </a:lnTo>
                <a:lnTo>
                  <a:pt x="5952796" y="3348448"/>
                </a:lnTo>
                <a:lnTo>
                  <a:pt x="0" y="3348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26963" y="2037907"/>
            <a:ext cx="4601020" cy="3404755"/>
          </a:xfrm>
          <a:custGeom>
            <a:avLst/>
            <a:gdLst/>
            <a:ahLst/>
            <a:cxnLst/>
            <a:rect l="l" t="t" r="r" b="b"/>
            <a:pathLst>
              <a:path w="4601020" h="3404755">
                <a:moveTo>
                  <a:pt x="0" y="0"/>
                </a:moveTo>
                <a:lnTo>
                  <a:pt x="4601020" y="0"/>
                </a:lnTo>
                <a:lnTo>
                  <a:pt x="4601020" y="3404755"/>
                </a:lnTo>
                <a:lnTo>
                  <a:pt x="0" y="340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13715" y="6291961"/>
            <a:ext cx="4284823" cy="1935484"/>
          </a:xfrm>
          <a:custGeom>
            <a:avLst/>
            <a:gdLst/>
            <a:ahLst/>
            <a:cxnLst/>
            <a:rect l="l" t="t" r="r" b="b"/>
            <a:pathLst>
              <a:path w="4284823" h="1935484">
                <a:moveTo>
                  <a:pt x="0" y="0"/>
                </a:moveTo>
                <a:lnTo>
                  <a:pt x="4284823" y="0"/>
                </a:lnTo>
                <a:lnTo>
                  <a:pt x="4284823" y="1935484"/>
                </a:lnTo>
                <a:lnTo>
                  <a:pt x="0" y="1935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3436" y="1275495"/>
            <a:ext cx="3584078" cy="2684599"/>
          </a:xfrm>
          <a:custGeom>
            <a:avLst/>
            <a:gdLst/>
            <a:ahLst/>
            <a:cxnLst/>
            <a:rect l="l" t="t" r="r" b="b"/>
            <a:pathLst>
              <a:path w="3584078" h="2684599">
                <a:moveTo>
                  <a:pt x="0" y="0"/>
                </a:moveTo>
                <a:lnTo>
                  <a:pt x="3584078" y="0"/>
                </a:lnTo>
                <a:lnTo>
                  <a:pt x="3584078" y="2684599"/>
                </a:lnTo>
                <a:lnTo>
                  <a:pt x="0" y="268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67135" y="3025255"/>
            <a:ext cx="3236935" cy="6717021"/>
          </a:xfrm>
          <a:custGeom>
            <a:avLst/>
            <a:gdLst/>
            <a:ahLst/>
            <a:cxnLst/>
            <a:rect l="l" t="t" r="r" b="b"/>
            <a:pathLst>
              <a:path w="3236935" h="6717021">
                <a:moveTo>
                  <a:pt x="0" y="0"/>
                </a:moveTo>
                <a:lnTo>
                  <a:pt x="3236936" y="0"/>
                </a:lnTo>
                <a:lnTo>
                  <a:pt x="3236936" y="6717021"/>
                </a:lnTo>
                <a:lnTo>
                  <a:pt x="0" y="6717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670333"/>
            <a:ext cx="5379324" cy="3587967"/>
          </a:xfrm>
          <a:custGeom>
            <a:avLst/>
            <a:gdLst/>
            <a:ahLst/>
            <a:cxnLst/>
            <a:rect l="l" t="t" r="r" b="b"/>
            <a:pathLst>
              <a:path w="5379324" h="3587967">
                <a:moveTo>
                  <a:pt x="0" y="0"/>
                </a:moveTo>
                <a:lnTo>
                  <a:pt x="5379324" y="0"/>
                </a:lnTo>
                <a:lnTo>
                  <a:pt x="5379324" y="3587967"/>
                </a:lnTo>
                <a:lnTo>
                  <a:pt x="0" y="3587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1214" y="1403024"/>
            <a:ext cx="4601020" cy="3404755"/>
          </a:xfrm>
          <a:custGeom>
            <a:avLst/>
            <a:gdLst/>
            <a:ahLst/>
            <a:cxnLst/>
            <a:rect l="l" t="t" r="r" b="b"/>
            <a:pathLst>
              <a:path w="4601020" h="3404755">
                <a:moveTo>
                  <a:pt x="0" y="0"/>
                </a:moveTo>
                <a:lnTo>
                  <a:pt x="4601020" y="0"/>
                </a:lnTo>
                <a:lnTo>
                  <a:pt x="4601020" y="3404754"/>
                </a:lnTo>
                <a:lnTo>
                  <a:pt x="0" y="3404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33166" y="5502601"/>
            <a:ext cx="5308828" cy="2398034"/>
          </a:xfrm>
          <a:custGeom>
            <a:avLst/>
            <a:gdLst/>
            <a:ahLst/>
            <a:cxnLst/>
            <a:rect l="l" t="t" r="r" b="b"/>
            <a:pathLst>
              <a:path w="5308828" h="2398034">
                <a:moveTo>
                  <a:pt x="0" y="0"/>
                </a:moveTo>
                <a:lnTo>
                  <a:pt x="5308828" y="0"/>
                </a:lnTo>
                <a:lnTo>
                  <a:pt x="5308828" y="2398034"/>
                </a:lnTo>
                <a:lnTo>
                  <a:pt x="0" y="2398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766" y="1553240"/>
            <a:ext cx="8392234" cy="7180521"/>
          </a:xfrm>
          <a:custGeom>
            <a:avLst/>
            <a:gdLst/>
            <a:ahLst/>
            <a:cxnLst/>
            <a:rect l="l" t="t" r="r" b="b"/>
            <a:pathLst>
              <a:path w="8392234" h="7180521">
                <a:moveTo>
                  <a:pt x="0" y="0"/>
                </a:moveTo>
                <a:lnTo>
                  <a:pt x="8392234" y="0"/>
                </a:lnTo>
                <a:lnTo>
                  <a:pt x="8392234" y="7180520"/>
                </a:lnTo>
                <a:lnTo>
                  <a:pt x="0" y="7180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24314" y="1028700"/>
            <a:ext cx="3819814" cy="3819814"/>
          </a:xfrm>
          <a:custGeom>
            <a:avLst/>
            <a:gdLst/>
            <a:ahLst/>
            <a:cxnLst/>
            <a:rect l="l" t="t" r="r" b="b"/>
            <a:pathLst>
              <a:path w="3819814" h="3819814">
                <a:moveTo>
                  <a:pt x="0" y="0"/>
                </a:moveTo>
                <a:lnTo>
                  <a:pt x="3819814" y="0"/>
                </a:lnTo>
                <a:lnTo>
                  <a:pt x="3819814" y="3819814"/>
                </a:lnTo>
                <a:lnTo>
                  <a:pt x="0" y="3819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4" name="Freeform 4"/>
          <p:cNvSpPr/>
          <p:nvPr/>
        </p:nvSpPr>
        <p:spPr>
          <a:xfrm>
            <a:off x="13224314" y="5472259"/>
            <a:ext cx="4034986" cy="3957520"/>
          </a:xfrm>
          <a:custGeom>
            <a:avLst/>
            <a:gdLst/>
            <a:ahLst/>
            <a:cxnLst/>
            <a:rect l="l" t="t" r="r" b="b"/>
            <a:pathLst>
              <a:path w="4034986" h="3957520">
                <a:moveTo>
                  <a:pt x="0" y="0"/>
                </a:moveTo>
                <a:lnTo>
                  <a:pt x="4034986" y="0"/>
                </a:lnTo>
                <a:lnTo>
                  <a:pt x="4034986" y="3957520"/>
                </a:lnTo>
                <a:lnTo>
                  <a:pt x="0" y="3957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50" r="-7191" b="-1404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974504">
            <a:off x="3523392" y="3849725"/>
            <a:ext cx="2790363" cy="844085"/>
          </a:xfrm>
          <a:custGeom>
            <a:avLst/>
            <a:gdLst/>
            <a:ahLst/>
            <a:cxnLst/>
            <a:rect l="l" t="t" r="r" b="b"/>
            <a:pathLst>
              <a:path w="2790363" h="844085">
                <a:moveTo>
                  <a:pt x="0" y="0"/>
                </a:moveTo>
                <a:lnTo>
                  <a:pt x="2790363" y="0"/>
                </a:lnTo>
                <a:lnTo>
                  <a:pt x="2790363" y="844085"/>
                </a:lnTo>
                <a:lnTo>
                  <a:pt x="0" y="844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77575" y="4857097"/>
            <a:ext cx="6066234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anva Sans Bold"/>
              </a:rPr>
              <a:t>Data 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9456" y="2035438"/>
            <a:ext cx="2119908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Canva Sans Bold"/>
              </a:rPr>
              <a:t>Maths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77584" y="1597941"/>
            <a:ext cx="3188494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Canva Sans Bold"/>
              </a:rPr>
              <a:t>Statistics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42997" y="2248948"/>
            <a:ext cx="241149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Canva Sans Bold"/>
              </a:rPr>
              <a:t>Coding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9572" y="8541703"/>
            <a:ext cx="3228015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FFFFFF"/>
                </a:solidFill>
                <a:latin typeface="Canva Sans Bold"/>
              </a:rPr>
              <a:t>Patterns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77912" y="8123283"/>
            <a:ext cx="2057488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FFFFFF"/>
                </a:solidFill>
                <a:latin typeface="Canva Sans Bold"/>
              </a:rPr>
              <a:t>Data</a:t>
            </a:r>
          </a:p>
        </p:txBody>
      </p:sp>
      <p:sp>
        <p:nvSpPr>
          <p:cNvPr id="9" name="Freeform 9"/>
          <p:cNvSpPr/>
          <p:nvPr/>
        </p:nvSpPr>
        <p:spPr>
          <a:xfrm rot="-5639436">
            <a:off x="7101934" y="3597918"/>
            <a:ext cx="2339793" cy="707787"/>
          </a:xfrm>
          <a:custGeom>
            <a:avLst/>
            <a:gdLst/>
            <a:ahLst/>
            <a:cxnLst/>
            <a:rect l="l" t="t" r="r" b="b"/>
            <a:pathLst>
              <a:path w="2339793" h="707787">
                <a:moveTo>
                  <a:pt x="0" y="0"/>
                </a:moveTo>
                <a:lnTo>
                  <a:pt x="2339793" y="0"/>
                </a:lnTo>
                <a:lnTo>
                  <a:pt x="2339793" y="707787"/>
                </a:lnTo>
                <a:lnTo>
                  <a:pt x="0" y="70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300892">
            <a:off x="11790740" y="3959018"/>
            <a:ext cx="2504515" cy="757616"/>
          </a:xfrm>
          <a:custGeom>
            <a:avLst/>
            <a:gdLst/>
            <a:ahLst/>
            <a:cxnLst/>
            <a:rect l="l" t="t" r="r" b="b"/>
            <a:pathLst>
              <a:path w="2504515" h="757616">
                <a:moveTo>
                  <a:pt x="0" y="0"/>
                </a:moveTo>
                <a:lnTo>
                  <a:pt x="2504515" y="0"/>
                </a:lnTo>
                <a:lnTo>
                  <a:pt x="2504515" y="757616"/>
                </a:lnTo>
                <a:lnTo>
                  <a:pt x="0" y="757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422487">
            <a:off x="12489827" y="6558539"/>
            <a:ext cx="2811794" cy="850568"/>
          </a:xfrm>
          <a:custGeom>
            <a:avLst/>
            <a:gdLst/>
            <a:ahLst/>
            <a:cxnLst/>
            <a:rect l="l" t="t" r="r" b="b"/>
            <a:pathLst>
              <a:path w="2811794" h="850568">
                <a:moveTo>
                  <a:pt x="0" y="0"/>
                </a:moveTo>
                <a:lnTo>
                  <a:pt x="2811795" y="0"/>
                </a:lnTo>
                <a:lnTo>
                  <a:pt x="2811795" y="850568"/>
                </a:lnTo>
                <a:lnTo>
                  <a:pt x="0" y="85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585184">
            <a:off x="5431338" y="6827869"/>
            <a:ext cx="2811794" cy="850568"/>
          </a:xfrm>
          <a:custGeom>
            <a:avLst/>
            <a:gdLst/>
            <a:ahLst/>
            <a:cxnLst/>
            <a:rect l="l" t="t" r="r" b="b"/>
            <a:pathLst>
              <a:path w="2811794" h="850568">
                <a:moveTo>
                  <a:pt x="0" y="0"/>
                </a:moveTo>
                <a:lnTo>
                  <a:pt x="2811795" y="0"/>
                </a:lnTo>
                <a:lnTo>
                  <a:pt x="2811795" y="850568"/>
                </a:lnTo>
                <a:lnTo>
                  <a:pt x="0" y="85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11910" r="-1191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23925"/>
            <a:ext cx="9988987" cy="10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FFFFFF"/>
                </a:solidFill>
                <a:latin typeface="Canva Sans Bold"/>
              </a:rPr>
              <a:t>Types of Data Science Jobs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5825" y="2382135"/>
            <a:ext cx="7724418" cy="616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Data Scientist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Data Analyst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Data Engineer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Data Architect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Data Storyteller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Machine Learning Scientist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Machine Learning Engineer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Business Intelligence Developer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Database Administrator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Technology Specialized Roles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235</Words>
  <Application>Microsoft Office PowerPoint</Application>
  <PresentationFormat>Custom</PresentationFormat>
  <Paragraphs>72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Telegraf</vt:lpstr>
      <vt:lpstr>Calibri</vt:lpstr>
      <vt:lpstr>Canva Sans Bold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Simple Geometric Triangle Shapes Simple Basic Presentation</dc:title>
  <cp:lastModifiedBy>OM MISHRA</cp:lastModifiedBy>
  <cp:revision>12</cp:revision>
  <dcterms:created xsi:type="dcterms:W3CDTF">2006-08-16T00:00:00Z</dcterms:created>
  <dcterms:modified xsi:type="dcterms:W3CDTF">2023-12-22T20:22:16Z</dcterms:modified>
  <dc:identifier>DAFxu858lyE</dc:identifier>
</cp:coreProperties>
</file>